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7C3A-91BA-44C1-9419-AAC7779AE680}" type="datetimeFigureOut">
              <a:rPr lang="en-GB" smtClean="0"/>
              <a:pPr/>
              <a:t>04/04/2022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3D-CCFD-40D9-B75F-70023B3817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7C3A-91BA-44C1-9419-AAC7779AE680}" type="datetimeFigureOut">
              <a:rPr lang="en-GB" smtClean="0"/>
              <a:pPr/>
              <a:t>04/04/2022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3D-CCFD-40D9-B75F-70023B3817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7C3A-91BA-44C1-9419-AAC7779AE680}" type="datetimeFigureOut">
              <a:rPr lang="en-GB" smtClean="0"/>
              <a:pPr/>
              <a:t>04/04/2022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3D-CCFD-40D9-B75F-70023B3817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7C3A-91BA-44C1-9419-AAC7779AE680}" type="datetimeFigureOut">
              <a:rPr lang="en-GB" smtClean="0"/>
              <a:pPr/>
              <a:t>04/04/2022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3D-CCFD-40D9-B75F-70023B3817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7C3A-91BA-44C1-9419-AAC7779AE680}" type="datetimeFigureOut">
              <a:rPr lang="en-GB" smtClean="0"/>
              <a:pPr/>
              <a:t>04/04/2022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3D-CCFD-40D9-B75F-70023B3817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7C3A-91BA-44C1-9419-AAC7779AE680}" type="datetimeFigureOut">
              <a:rPr lang="en-GB" smtClean="0"/>
              <a:pPr/>
              <a:t>04/04/2022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3D-CCFD-40D9-B75F-70023B3817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7C3A-91BA-44C1-9419-AAC7779AE680}" type="datetimeFigureOut">
              <a:rPr lang="en-GB" smtClean="0"/>
              <a:pPr/>
              <a:t>04/04/2022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3D-CCFD-40D9-B75F-70023B3817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7C3A-91BA-44C1-9419-AAC7779AE680}" type="datetimeFigureOut">
              <a:rPr lang="en-GB" smtClean="0"/>
              <a:pPr/>
              <a:t>04/04/2022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3D-CCFD-40D9-B75F-70023B3817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7C3A-91BA-44C1-9419-AAC7779AE680}" type="datetimeFigureOut">
              <a:rPr lang="en-GB" smtClean="0"/>
              <a:pPr/>
              <a:t>04/04/2022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0D68C3D-CCFD-40D9-B75F-70023B38179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7C3A-91BA-44C1-9419-AAC7779AE680}" type="datetimeFigureOut">
              <a:rPr lang="en-GB" smtClean="0"/>
              <a:pPr/>
              <a:t>04/04/2022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3D-CCFD-40D9-B75F-70023B3817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7C3A-91BA-44C1-9419-AAC7779AE680}" type="datetimeFigureOut">
              <a:rPr lang="en-GB" smtClean="0"/>
              <a:pPr/>
              <a:t>04/04/2022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8C3D-CCFD-40D9-B75F-70023B3817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B07C3A-91BA-44C1-9419-AAC7779AE680}" type="datetimeFigureOut">
              <a:rPr lang="en-GB" smtClean="0"/>
              <a:pPr/>
              <a:t>04/04/2022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0D68C3D-CCFD-40D9-B75F-70023B381793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rror.co.uk/lifestyle/family/the-end-bedtime-story-third-5145460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980728"/>
            <a:ext cx="28003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908720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Bring Back Bedtime Stories bann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429000"/>
            <a:ext cx="6915150" cy="176212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91680" y="1340768"/>
            <a:ext cx="52565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A recent survey by </a:t>
            </a:r>
            <a:r>
              <a:rPr lang="en-GB" sz="2000" dirty="0" err="1"/>
              <a:t>TomTom</a:t>
            </a:r>
            <a:r>
              <a:rPr lang="en-GB" sz="2000" dirty="0"/>
              <a:t> revealed that </a:t>
            </a:r>
            <a:r>
              <a:rPr lang="en-GB" sz="2000" b="1" u="sng" dirty="0">
                <a:hlinkClick r:id="rId2"/>
              </a:rPr>
              <a:t>a third of parents never read to their kids before bed</a:t>
            </a:r>
            <a:r>
              <a:rPr lang="en-GB" sz="2000" dirty="0"/>
              <a:t>, but child psychologist Dr. Richard </a:t>
            </a:r>
            <a:r>
              <a:rPr lang="en-GB" sz="2000" dirty="0" err="1"/>
              <a:t>Woolfson</a:t>
            </a:r>
            <a:r>
              <a:rPr lang="en-GB" sz="2000" dirty="0"/>
              <a:t> stresses that </a:t>
            </a:r>
            <a:r>
              <a:rPr lang="en-GB" sz="2000" dirty="0" err="1"/>
              <a:t>storytime</a:t>
            </a:r>
            <a:r>
              <a:rPr lang="en-GB" sz="2000" dirty="0"/>
              <a:t> before bed can benefit everyone.</a:t>
            </a: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71600" y="3645024"/>
            <a:ext cx="727280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141414"/>
                </a:solidFill>
                <a:effectLst/>
                <a:cs typeface="Arial" pitchFamily="34" charset="0"/>
              </a:rPr>
              <a:t>He said: “A bedtime story can be so rewarding for young children. It relaxes them before sleep, boosts their development, stimulates their interest in reading and enhances the parent-child bond.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141414"/>
                </a:solidFill>
                <a:effectLst/>
                <a:cs typeface="Arial" pitchFamily="34" charset="0"/>
              </a:rPr>
              <a:t>So a bedtime story is in fact good for both children and parents.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141414"/>
                </a:solidFill>
                <a:effectLst/>
                <a:cs typeface="Arial" pitchFamily="34" charset="0"/>
              </a:rPr>
              <a:t>The average bedtime story takes just 16 minutes, so with a little bit of planning it can easily become part of your child’s end-of-day pre-sleep routine."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8" y="836712"/>
            <a:ext cx="5472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alibri" pitchFamily="34" charset="0"/>
                <a:cs typeface="Calibri" pitchFamily="34" charset="0"/>
              </a:rPr>
              <a:t>A solid reader needs to be </a:t>
            </a:r>
            <a:r>
              <a:rPr lang="en-GB" sz="2000" b="1" dirty="0" smtClean="0">
                <a:latin typeface="Calibri" pitchFamily="34" charset="0"/>
                <a:cs typeface="Calibri" pitchFamily="34" charset="0"/>
              </a:rPr>
              <a:t>read to </a:t>
            </a:r>
            <a:r>
              <a:rPr lang="en-GB" sz="2000" dirty="0" smtClean="0">
                <a:latin typeface="Calibri" pitchFamily="34" charset="0"/>
                <a:cs typeface="Calibri" pitchFamily="34" charset="0"/>
              </a:rPr>
              <a:t>even when they can read all by themselves.</a:t>
            </a:r>
            <a:endParaRPr lang="en-GB" sz="2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3688" y="1772816"/>
            <a:ext cx="547260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alibri" pitchFamily="34" charset="0"/>
                <a:cs typeface="Calibri" pitchFamily="34" charset="0"/>
              </a:rPr>
              <a:t>Research shows that the biggest impact on a child’s success in school is their vocabulary and their language comprehension (how many words they understand).</a:t>
            </a:r>
          </a:p>
          <a:p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4293096"/>
            <a:ext cx="228600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869160"/>
            <a:ext cx="22002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907704" y="3284984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latin typeface="Calibri" pitchFamily="34" charset="0"/>
                <a:cs typeface="Calibri" pitchFamily="34" charset="0"/>
              </a:rPr>
              <a:t>OECD report (2002) found that reading enjoyment is even more predictive of educational success than familial                 socio-economic status. Government report from 2012 drew similar conclusions.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5708</TotalTime>
  <Words>157</Words>
  <Application>Microsoft Office PowerPoint</Application>
  <PresentationFormat>On-screen Show (4:3)</PresentationFormat>
  <Paragraphs>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Constantia</vt:lpstr>
      <vt:lpstr>Wingdings 2</vt:lpstr>
      <vt:lpstr>Flow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Teacher10</dc:creator>
  <cp:lastModifiedBy>Teacher10</cp:lastModifiedBy>
  <cp:revision>4</cp:revision>
  <dcterms:created xsi:type="dcterms:W3CDTF">2020-01-15T14:40:57Z</dcterms:created>
  <dcterms:modified xsi:type="dcterms:W3CDTF">2022-04-04T16:57:01Z</dcterms:modified>
</cp:coreProperties>
</file>