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58" r:id="rId12"/>
    <p:sldId id="259" r:id="rId13"/>
    <p:sldId id="261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393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595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439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766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41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798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994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81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91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65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941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968A7-2938-436B-927F-E276D44FA975}" type="datetimeFigureOut">
              <a:rPr lang="en-GB" smtClean="0"/>
              <a:t>10/09/2022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F84EE-A491-483C-B2F8-240DFEA255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36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openxmlformats.org/officeDocument/2006/relationships/hyperlink" Target="http://www.google.co.uk/url?sa=i&amp;source=images&amp;cd=&amp;cad=rja&amp;docid=9tkF7ya2uH1s_M&amp;tbnid=SJMt_pFnLtLb2M:&amp;ved=0CAgQjRwwADgN&amp;url=http://www.hiveworkshop.com/forums/requests-341/paw-print-selection-circle-193650/&amp;ei=fWQ8UoSNNejt0gW3-4DoBw&amp;psig=AFQjCNGblW71GnN1VKqC--9-e0s5ZAvv7Q&amp;ust=1379775997912120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prstGeom prst="roundRect">
            <a:avLst/>
          </a:prstGeom>
          <a:solidFill>
            <a:srgbClr val="FFFF00"/>
          </a:solidFill>
        </p:spPr>
        <p:txBody>
          <a:bodyPr/>
          <a:lstStyle/>
          <a:p>
            <a:r>
              <a:rPr lang="en-GB" dirty="0" err="1" smtClean="0">
                <a:latin typeface="Sassoon Infant Std" panose="020B0503020103030203" pitchFamily="34" charset="0"/>
              </a:rPr>
              <a:t>Packtypes</a:t>
            </a:r>
            <a:r>
              <a:rPr lang="en-GB" dirty="0" smtClean="0">
                <a:latin typeface="Sassoon Infant Std" panose="020B0503020103030203" pitchFamily="34" charset="0"/>
              </a:rPr>
              <a:t> and P.A.W.S </a:t>
            </a:r>
            <a:br>
              <a:rPr lang="en-GB" dirty="0" smtClean="0">
                <a:latin typeface="Sassoon Infant Std" panose="020B0503020103030203" pitchFamily="34" charset="0"/>
              </a:rPr>
            </a:br>
            <a:r>
              <a:rPr lang="en-GB" dirty="0" smtClean="0">
                <a:latin typeface="Sassoon Infant Std" panose="020B0503020103030203" pitchFamily="34" charset="0"/>
              </a:rPr>
              <a:t>in Year 1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 descr="https://static.wixstatic.com/media/6d0c8b_0806848f20c74bee9553e5b57efcfd2a.jpg/v1/fill/w_236,h_236,al_c,q_80,usm_0.66_1.00_0.01/6d0c8b_0806848f20c74bee9553e5b57efcfd2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18" y="3659392"/>
            <a:ext cx="1045800" cy="1043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s://static.wixstatic.com/media/6d0c8b_d909bb6b4d854af6baeb73b96fd765e0.jpg/v1/fill/w_236,h_236,al_c,q_80,usm_0.66_1.00_0.01/6d0c8b_d909bb6b4d854af6baeb73b96fd765e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128" y="3698694"/>
            <a:ext cx="1073696" cy="1043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s://static.wixstatic.com/media/6d0c8b_08e752327afa4e91944ec98197c86996.jpg/v1/fill/w_236,h_236,al_c,q_80,usm_0.66_1.00_0.01/6d0c8b_08e752327afa4e91944ec98197c86996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834" y="3698694"/>
            <a:ext cx="1032150" cy="1043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s://static.wixstatic.com/media/6d0c8b_23e9ac2741714dd3a2090479c27f15e4.jpg/v1/fill/w_236,h_236,al_c,q_80,usm_0.66_1.00_0.01/6d0c8b_23e9ac2741714dd3a2090479c27f15e4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931" y="3698694"/>
            <a:ext cx="1078135" cy="1043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s://static.wixstatic.com/media/6d0c8b_bb6d709458c6492496ba80fe4bc20f13.jpg/v1/fill/w_236,h_236,al_c,q_80,usm_0.66_1.00_0.01/6d0c8b_bb6d709458c6492496ba80fe4bc20f13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13" y="3659392"/>
            <a:ext cx="1101534" cy="1121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s://static.wixstatic.com/media/6d0c8b_7691690460bf43b3a68c876298256a9f.jpg/v1/fill/w_236,h_236,al_c,q_80,usm_0.66_1.00_0.01/6d0c8b_7691690460bf43b3a68c876298256a9f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719" y="3698694"/>
            <a:ext cx="1178796" cy="1135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https://static.wixstatic.com/media/6d0c8b_57b0f97636f6476eb74e01e566d381c4.jpg/v1/fill/w_236,h_236,al_c,q_80,usm_0.66_1.00_0.01/6d0c8b_57b0f97636f6476eb74e01e566d381c4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687" y="3628675"/>
            <a:ext cx="1182274" cy="1152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https://static.wixstatic.com/media/6d0c8b_cfe6be12cb2f48adb7812561bdc424a0.jpg/v1/fill/w_236,h_236,al_c,q_80,usm_0.66_1.00_0.01/6d0c8b_cfe6be12cb2f48adb7812561bdc424a0.jp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5439" y="3538334"/>
            <a:ext cx="1105122" cy="1164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rc_mi" descr="http://www.hiveworkshop.com/forums/attachments/requests-341/100942d1302996752-paw-print-selection-circle-114688-magic-marker-icon-animals-animal-cat-print.png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0508">
            <a:off x="9619603" y="265796"/>
            <a:ext cx="2213610" cy="2213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rc_mi" descr="http://www.hiveworkshop.com/forums/attachments/requests-341/100942d1302996752-paw-print-selection-circle-114688-magic-marker-icon-animals-animal-cat-print.png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9492" flipH="1">
            <a:off x="290016" y="396426"/>
            <a:ext cx="2213610" cy="2213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irc_mi" descr="http://www.hiveworkshop.com/forums/attachments/requests-341/100942d1302996752-paw-print-selection-circle-114688-magic-marker-icon-animals-animal-cat-print.png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0508">
            <a:off x="2229356" y="4556449"/>
            <a:ext cx="2213610" cy="2213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irc_mi" descr="http://www.hiveworkshop.com/forums/attachments/requests-341/100942d1302996752-paw-print-selection-circle-114688-magic-marker-icon-animals-animal-cat-print.png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0508">
            <a:off x="7666906" y="4494912"/>
            <a:ext cx="2213610" cy="2213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irc_mi" descr="http://www.hiveworkshop.com/forums/attachments/requests-341/100942d1302996752-paw-print-selection-circle-114688-magic-marker-icon-animals-animal-cat-print.png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0508">
            <a:off x="4989195" y="4556448"/>
            <a:ext cx="2213610" cy="22136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635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en-GB" dirty="0" smtClean="0">
                <a:latin typeface="Sassoon Infant Std" panose="020B0503020103030203" pitchFamily="34" charset="0"/>
              </a:rPr>
              <a:t>Meet the </a:t>
            </a:r>
            <a:r>
              <a:rPr lang="en-GB" dirty="0" err="1" smtClean="0">
                <a:latin typeface="Sassoon Infant Std" panose="020B0503020103030203" pitchFamily="34" charset="0"/>
              </a:rPr>
              <a:t>Packtype</a:t>
            </a:r>
            <a:r>
              <a:rPr lang="en-GB" dirty="0" smtClean="0">
                <a:latin typeface="Sassoon Infant Std" panose="020B0503020103030203" pitchFamily="34" charset="0"/>
              </a:rPr>
              <a:t> Dogs!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7066"/>
            <a:ext cx="10515600" cy="17013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>
                <a:latin typeface="Sassoon Infant Std" panose="020B0503020103030203" pitchFamily="34" charset="0"/>
              </a:rPr>
              <a:t>There are 8 different dogs. Each dog </a:t>
            </a:r>
            <a:r>
              <a:rPr lang="en-GB" sz="4400" dirty="0" smtClean="0">
                <a:latin typeface="Sassoon Infant Std" panose="020B0503020103030203" pitchFamily="34" charset="0"/>
              </a:rPr>
              <a:t>is a </a:t>
            </a:r>
            <a:r>
              <a:rPr lang="en-GB" sz="4400" dirty="0">
                <a:latin typeface="Sassoon Infant Std" panose="020B0503020103030203" pitchFamily="34" charset="0"/>
              </a:rPr>
              <a:t>different </a:t>
            </a:r>
            <a:r>
              <a:rPr lang="en-GB" sz="4400" dirty="0" err="1">
                <a:latin typeface="Sassoon Infant Std" panose="020B0503020103030203" pitchFamily="34" charset="0"/>
              </a:rPr>
              <a:t>Packtype</a:t>
            </a:r>
            <a:r>
              <a:rPr lang="en-GB" sz="4400" dirty="0">
                <a:latin typeface="Sassoon Infant Std" panose="020B0503020103030203" pitchFamily="34" charset="0"/>
              </a:rPr>
              <a:t>. </a:t>
            </a:r>
            <a:r>
              <a:rPr lang="en-GB" sz="4400" dirty="0" smtClean="0">
                <a:latin typeface="Sassoon Infant Std" panose="020B0503020103030203" pitchFamily="34" charset="0"/>
              </a:rPr>
              <a:t>                                                         A </a:t>
            </a:r>
            <a:r>
              <a:rPr lang="en-GB" sz="4400" dirty="0" err="1">
                <a:latin typeface="Sassoon Infant Std" panose="020B0503020103030203" pitchFamily="34" charset="0"/>
              </a:rPr>
              <a:t>Packtype</a:t>
            </a:r>
            <a:r>
              <a:rPr lang="en-GB" sz="4400" dirty="0">
                <a:latin typeface="Sassoon Infant Std" panose="020B0503020103030203" pitchFamily="34" charset="0"/>
              </a:rPr>
              <a:t> is a way of behaving. If we can learn to value all the 8 different ways of behaving we </a:t>
            </a:r>
            <a:r>
              <a:rPr lang="en-GB" sz="4400" dirty="0" smtClean="0">
                <a:latin typeface="Sassoon Infant Std" panose="020B0503020103030203" pitchFamily="34" charset="0"/>
              </a:rPr>
              <a:t>will be great learners and will learn to be great humans too!</a:t>
            </a:r>
            <a:endParaRPr lang="en-GB" sz="4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39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742" y="4511448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870460" y="4852579"/>
            <a:ext cx="3980815" cy="110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00B0F0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GB" sz="6000" dirty="0" smtClean="0">
                <a:solidFill>
                  <a:srgbClr val="00B0F0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ood ideas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https://static.wixstatic.com/media/6d0c8b_0806848f20c74bee9553e5b57efcfd2a.jpg/v1/fill/w_236,h_236,al_c,q_80,usm_0.66_1.00_0.01/6d0c8b_0806848f20c74bee9553e5b57efcfd2a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756" y="563608"/>
            <a:ext cx="3474992" cy="347257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614351" y="1448675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00B0F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22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360" y="4393883"/>
            <a:ext cx="7524205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99049" y="4746033"/>
            <a:ext cx="6174877" cy="11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CC00CC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GB" sz="6000" dirty="0" smtClean="0">
                <a:solidFill>
                  <a:srgbClr val="CC00CC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the right thing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ttps://static.wixstatic.com/media/6d0c8b_d909bb6b4d854af6baeb73b96fd765e0.jpg/v1/fill/w_236,h_236,al_c,q_80,usm_0.66_1.00_0.01/6d0c8b_d909bb6b4d854af6baeb73b96fd765e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21" y="445020"/>
            <a:ext cx="4052026" cy="383254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961209" y="1510075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CC00CC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66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821" y="4211002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003821" y="4578259"/>
            <a:ext cx="5730875" cy="110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0070C0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6000" dirty="0" smtClean="0">
                <a:solidFill>
                  <a:srgbClr val="0070C0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 on a show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ttps://static.wixstatic.com/media/6d0c8b_08e752327afa4e91944ec98197c86996.jpg/v1/fill/w_236,h_236,al_c,q_80,usm_0.66_1.00_0.01/6d0c8b_08e752327afa4e91944ec98197c8699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468" y="444664"/>
            <a:ext cx="3510552" cy="351313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084614" y="1456393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0070C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Mastiff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93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4" y="4298089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105591" y="4691471"/>
            <a:ext cx="3980815" cy="130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CC9900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hands on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ttps://static.wixstatic.com/media/6d0c8b_23e9ac2741714dd3a2090479c27f15e4.jpg/v1/fill/w_236,h_236,al_c,q_80,usm_0.66_1.00_0.01/6d0c8b_23e9ac2741714dd3a2090479c27f15e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823" y="411708"/>
            <a:ext cx="3678056" cy="349299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00843" y="1547745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CC99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Terrier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10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759" y="4446133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866106" y="4836455"/>
            <a:ext cx="3980815" cy="110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 smtClean="0">
                <a:solidFill>
                  <a:srgbClr val="CC0000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challenge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static.wixstatic.com/media/6d0c8b_bb6d709458c6492496ba80fe4bc20f13.jpg/v1/fill/w_236,h_236,al_c,q_80,usm_0.66_1.00_0.01/6d0c8b_bb6d709458c6492496ba80fe4bc20f1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806" y="530360"/>
            <a:ext cx="3670662" cy="35630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699952" y="1619184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CC33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 Dog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66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13" y="4485323"/>
            <a:ext cx="5731510" cy="209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73" y="4376466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69945" y="4878705"/>
            <a:ext cx="5060315" cy="130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FF66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accurate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592070" y="4766787"/>
            <a:ext cx="5060315" cy="110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 smtClean="0">
                <a:solidFill>
                  <a:srgbClr val="FF66FF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static.wixstatic.com/media/6d0c8b_7691690460bf43b3a68c876298256a9f.jpg/v1/fill/w_236,h_236,al_c,q_80,usm_0.66_1.00_0.01/6d0c8b_7691690460bf43b3a68c876298256a9f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070" y="476074"/>
            <a:ext cx="3606709" cy="369331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938983" y="1331504"/>
            <a:ext cx="5044440" cy="1765300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FFB9B9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Pointer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09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239" y="4393883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021874" y="4787265"/>
            <a:ext cx="5730875" cy="130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00B050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organised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static.wixstatic.com/media/6d0c8b_57b0f97636f6476eb74e01e566d381c4.jpg/v1/fill/w_236,h_236,al_c,q_80,usm_0.66_1.00_0.01/6d0c8b_57b0f97636f6476eb74e01e566d381c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631" y="525554"/>
            <a:ext cx="3552235" cy="362843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09848" y="1720284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00B05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Sheepdog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24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13" y="4485323"/>
            <a:ext cx="5731510" cy="209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Dog Bone Template images - ClipArt Best | Dog bone image, Dog bones,  Coloring pag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222" y="4485322"/>
            <a:ext cx="5731510" cy="20935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127260" y="4878704"/>
            <a:ext cx="3980815" cy="130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>
                <a:solidFill>
                  <a:srgbClr val="FF9933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caring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079569" y="4878704"/>
            <a:ext cx="3980815" cy="110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6000" dirty="0" smtClean="0">
                <a:solidFill>
                  <a:srgbClr val="FF9933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static.wixstatic.com/media/6d0c8b_cfe6be12cb2f48adb7812561bdc424a0.jpg/v1/fill/w_236,h_236,al_c,q_80,usm_0.66_1.00_0.01/6d0c8b_cfe6be12cb2f48adb7812561bdc424a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569" y="347392"/>
            <a:ext cx="3808277" cy="378047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938983" y="1386410"/>
            <a:ext cx="5044440" cy="1702435"/>
          </a:xfrm>
          <a:prstGeom prst="roundRect">
            <a:avLst/>
          </a:prstGeom>
          <a:solidFill>
            <a:srgbClr val="FFFFFF"/>
          </a:solidFill>
          <a:ln w="250825">
            <a:solidFill>
              <a:srgbClr val="CC33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Coachdog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en-GB" dirty="0" smtClean="0">
                <a:latin typeface="Sassoon Infant Std" panose="020B0503020103030203" pitchFamily="34" charset="0"/>
              </a:rPr>
              <a:t>Using our </a:t>
            </a:r>
            <a:r>
              <a:rPr lang="en-GB" dirty="0" err="1" smtClean="0">
                <a:latin typeface="Sassoon Infant Std" panose="020B0503020103030203" pitchFamily="34" charset="0"/>
              </a:rPr>
              <a:t>Packtypes</a:t>
            </a:r>
            <a:r>
              <a:rPr lang="en-GB" dirty="0" smtClean="0">
                <a:latin typeface="Sassoon Infant Std" panose="020B0503020103030203" pitchFamily="34" charset="0"/>
              </a:rPr>
              <a:t> in Year 1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90688"/>
            <a:ext cx="1086612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When we show our teachers that we are trying hard to use one of our </a:t>
            </a:r>
            <a:r>
              <a:rPr lang="en-GB" dirty="0" err="1" smtClean="0">
                <a:latin typeface="Sassoon Infant Std" panose="020B0503020103030203" pitchFamily="34" charset="0"/>
              </a:rPr>
              <a:t>Packtypes</a:t>
            </a:r>
            <a:r>
              <a:rPr lang="en-GB" dirty="0" smtClean="0">
                <a:latin typeface="Sassoon Infant Std" panose="020B0503020103030203" pitchFamily="34" charset="0"/>
              </a:rPr>
              <a:t> in our classroom we get a </a:t>
            </a:r>
            <a:r>
              <a:rPr lang="en-GB" dirty="0">
                <a:latin typeface="Sassoon Infant Std" panose="020B0503020103030203" pitchFamily="34" charset="0"/>
              </a:rPr>
              <a:t>D</a:t>
            </a:r>
            <a:r>
              <a:rPr lang="en-GB" dirty="0" smtClean="0">
                <a:latin typeface="Sassoon Infant Std" panose="020B0503020103030203" pitchFamily="34" charset="0"/>
              </a:rPr>
              <a:t>ojo point!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For example if we do some very careful, accurate counting in our Maths then we will get a Pointer Dojo point!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Who is doing the right thing, like a Retriever, and is sitting and listening? </a:t>
            </a:r>
          </a:p>
        </p:txBody>
      </p:sp>
      <p:pic>
        <p:nvPicPr>
          <p:cNvPr id="5" name="Picture 4" descr="https://static.wixstatic.com/media/6d0c8b_d909bb6b4d854af6baeb73b96fd765e0.jpg/v1/fill/w_236,h_236,al_c,q_80,usm_0.66_1.00_0.01/6d0c8b_d909bb6b4d854af6baeb73b96fd765e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289" y="4075612"/>
            <a:ext cx="2471421" cy="2448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846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en-GB" dirty="0" smtClean="0">
                <a:latin typeface="Sassoon Infant Std" panose="020B0503020103030203" pitchFamily="34" charset="0"/>
              </a:rPr>
              <a:t>Using our </a:t>
            </a:r>
            <a:r>
              <a:rPr lang="en-GB" dirty="0" err="1" smtClean="0">
                <a:latin typeface="Sassoon Infant Std" panose="020B0503020103030203" pitchFamily="34" charset="0"/>
              </a:rPr>
              <a:t>Packtypes</a:t>
            </a:r>
            <a:r>
              <a:rPr lang="en-GB" dirty="0" smtClean="0">
                <a:latin typeface="Sassoon Infant Std" panose="020B0503020103030203" pitchFamily="34" charset="0"/>
              </a:rPr>
              <a:t> at home!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P.A.W.S stands for Purposeful Activities Without School</a:t>
            </a:r>
            <a:r>
              <a:rPr lang="en-GB" dirty="0">
                <a:latin typeface="Sassoon Infant Std" panose="020B0503020103030203" pitchFamily="34" charset="0"/>
              </a:rPr>
              <a:t>. 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We can use our </a:t>
            </a:r>
            <a:r>
              <a:rPr lang="en-GB" dirty="0" err="1" smtClean="0">
                <a:latin typeface="Sassoon Infant Std" panose="020B0503020103030203" pitchFamily="34" charset="0"/>
              </a:rPr>
              <a:t>Packtype</a:t>
            </a:r>
            <a:r>
              <a:rPr lang="en-GB" dirty="0" smtClean="0">
                <a:latin typeface="Sassoon Infant Std" panose="020B0503020103030203" pitchFamily="34" charset="0"/>
              </a:rPr>
              <a:t> Dogs to help us carry on our learning at home. We  send home our P.A.W.S activities each term.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All the children in the school from Year 1 to Year 6 have the same activities but we can do them at the level we are learning at.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We can share our work by using our folders and by using Seesaw. </a:t>
            </a: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We love to see your writing and drawings in your folder but we love videos and photos on Seesaw too!</a:t>
            </a:r>
            <a:endParaRPr lang="en-GB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15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FFFF00"/>
          </a:solidFill>
        </p:spPr>
        <p:txBody>
          <a:bodyPr/>
          <a:lstStyle/>
          <a:p>
            <a:pPr algn="ctr"/>
            <a:r>
              <a:rPr lang="en-GB" dirty="0" smtClean="0">
                <a:latin typeface="Sassoon Infant Std" panose="020B0503020103030203" pitchFamily="34" charset="0"/>
              </a:rPr>
              <a:t>MONDAY IS P.A.W.S DAY!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Sassoon Infant Std" panose="020B0503020103030203" pitchFamily="34" charset="0"/>
              </a:rPr>
              <a:t>You have a whole </a:t>
            </a:r>
            <a:r>
              <a:rPr lang="en-GB" smtClean="0">
                <a:latin typeface="Sassoon Infant Std" panose="020B0503020103030203" pitchFamily="34" charset="0"/>
              </a:rPr>
              <a:t>term to do </a:t>
            </a:r>
            <a:r>
              <a:rPr lang="en-GB" dirty="0" smtClean="0">
                <a:latin typeface="Sassoon Infant Std" panose="020B0503020103030203" pitchFamily="34" charset="0"/>
              </a:rPr>
              <a:t>an activity for each </a:t>
            </a:r>
            <a:r>
              <a:rPr lang="en-GB" dirty="0" err="1" smtClean="0">
                <a:latin typeface="Sassoon Infant Std" panose="020B0503020103030203" pitchFamily="34" charset="0"/>
              </a:rPr>
              <a:t>Packtype</a:t>
            </a:r>
            <a:r>
              <a:rPr lang="en-GB" dirty="0" smtClean="0">
                <a:latin typeface="Sassoon Infant Std" panose="020B0503020103030203" pitchFamily="34" charset="0"/>
              </a:rPr>
              <a:t> Dog. This is 8 activities. You can do more if you like!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You should try to do an activity at least once a week instead of rushing to do them all at once!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Bring your folder EVERY Monday even if there is nothing new in it. </a:t>
            </a:r>
            <a:endParaRPr lang="en-GB" dirty="0">
              <a:latin typeface="Sassoon Infant Std" panose="020B0503020103030203" pitchFamily="34" charset="0"/>
            </a:endParaRPr>
          </a:p>
          <a:p>
            <a:r>
              <a:rPr lang="en-GB" dirty="0" smtClean="0">
                <a:latin typeface="Sassoon Infant Std" panose="020B0503020103030203" pitchFamily="34" charset="0"/>
              </a:rPr>
              <a:t>We will look at your PAWS folders and Seesaw in our Class Assembly on Mondays.</a:t>
            </a:r>
          </a:p>
          <a:p>
            <a:pPr marL="0" indent="0">
              <a:buNone/>
            </a:pPr>
            <a:endParaRPr lang="en-GB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/>
            <a:r>
              <a:rPr lang="en-GB" dirty="0" smtClean="0">
                <a:latin typeface="Sassoon Infant Std" panose="020B0503020103030203" pitchFamily="34" charset="0"/>
              </a:rPr>
              <a:t>P.A.W.S in Year 1</a:t>
            </a:r>
            <a:br>
              <a:rPr lang="en-GB" dirty="0" smtClean="0">
                <a:latin typeface="Sassoon Infant Std" panose="020B0503020103030203" pitchFamily="34" charset="0"/>
              </a:rPr>
            </a:b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You have only just started using </a:t>
            </a:r>
            <a:r>
              <a:rPr lang="en-GB" dirty="0" err="1" smtClean="0">
                <a:latin typeface="Sassoon Infant Std" panose="020B0503020103030203" pitchFamily="34" charset="0"/>
              </a:rPr>
              <a:t>Packtypes</a:t>
            </a:r>
            <a:r>
              <a:rPr lang="en-GB" dirty="0" smtClean="0">
                <a:latin typeface="Sassoon Infant Std" panose="020B0503020103030203" pitchFamily="34" charset="0"/>
              </a:rPr>
              <a:t> and PAWS so we will help by putting some examples and ideas on Seesaw for some of the activities this term.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Pick the activities that you think you will enjoy to start with, then challenge yourself when you are ready!</a:t>
            </a:r>
          </a:p>
          <a:p>
            <a:pPr marL="0" indent="0"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We want you to have  fun with your family and keep learning!</a:t>
            </a:r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46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408</Words>
  <Application>Microsoft Office PowerPoint</Application>
  <PresentationFormat>Widescreen</PresentationFormat>
  <Paragraphs>40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Sassoon Infant Std</vt:lpstr>
      <vt:lpstr>Times New Roman</vt:lpstr>
      <vt:lpstr>Office Theme</vt:lpstr>
      <vt:lpstr>Packtypes and P.A.W.S  in Year 1</vt:lpstr>
      <vt:lpstr>Meet the Packtype Dogs!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our Packtypes in Year 1</vt:lpstr>
      <vt:lpstr>Using our Packtypes at home!</vt:lpstr>
      <vt:lpstr>MONDAY IS P.A.W.S DAY!</vt:lpstr>
      <vt:lpstr>P.A.W.S in Year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Packtypes and P.A.W.S  in Year 1</dc:title>
  <dc:creator>Teacher15</dc:creator>
  <cp:lastModifiedBy>Teacher15</cp:lastModifiedBy>
  <cp:revision>14</cp:revision>
  <dcterms:created xsi:type="dcterms:W3CDTF">2021-09-09T15:43:57Z</dcterms:created>
  <dcterms:modified xsi:type="dcterms:W3CDTF">2022-09-10T12:31:53Z</dcterms:modified>
</cp:coreProperties>
</file>